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8719800" cy="277193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731" userDrawn="1">
          <p15:clr>
            <a:srgbClr val="A4A3A4"/>
          </p15:clr>
        </p15:guide>
        <p15:guide id="2" pos="58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28" d="100"/>
          <a:sy n="28" d="100"/>
        </p:scale>
        <p:origin x="3096" y="132"/>
      </p:cViewPr>
      <p:guideLst>
        <p:guide orient="horz" pos="8731"/>
        <p:guide pos="58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985" y="4536477"/>
            <a:ext cx="15911830" cy="9650436"/>
          </a:xfrm>
        </p:spPr>
        <p:txBody>
          <a:bodyPr anchor="b"/>
          <a:lstStyle>
            <a:lvl1pPr algn="ctr">
              <a:defRPr sz="12283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9975" y="14559071"/>
            <a:ext cx="14039850" cy="6692421"/>
          </a:xfrm>
        </p:spPr>
        <p:txBody>
          <a:bodyPr/>
          <a:lstStyle>
            <a:lvl1pPr marL="0" indent="0" algn="ctr">
              <a:buNone/>
              <a:defRPr sz="4913"/>
            </a:lvl1pPr>
            <a:lvl2pPr marL="935980" indent="0" algn="ctr">
              <a:buNone/>
              <a:defRPr sz="4094"/>
            </a:lvl2pPr>
            <a:lvl3pPr marL="1871960" indent="0" algn="ctr">
              <a:buNone/>
              <a:defRPr sz="3685"/>
            </a:lvl3pPr>
            <a:lvl4pPr marL="2807940" indent="0" algn="ctr">
              <a:buNone/>
              <a:defRPr sz="3276"/>
            </a:lvl4pPr>
            <a:lvl5pPr marL="3743919" indent="0" algn="ctr">
              <a:buNone/>
              <a:defRPr sz="3276"/>
            </a:lvl5pPr>
            <a:lvl6pPr marL="4679899" indent="0" algn="ctr">
              <a:buNone/>
              <a:defRPr sz="3276"/>
            </a:lvl6pPr>
            <a:lvl7pPr marL="5615879" indent="0" algn="ctr">
              <a:buNone/>
              <a:defRPr sz="3276"/>
            </a:lvl7pPr>
            <a:lvl8pPr marL="6551859" indent="0" algn="ctr">
              <a:buNone/>
              <a:defRPr sz="3276"/>
            </a:lvl8pPr>
            <a:lvl9pPr marL="7487839" indent="0" algn="ctr">
              <a:buNone/>
              <a:defRPr sz="3276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07F0E-1791-464D-BDBD-B9EB620C6CB2}" type="datetimeFigureOut">
              <a:rPr lang="zh-TW" altLang="en-US" smtClean="0"/>
              <a:t>2019/6/5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7B1BD-6867-4500-8988-6B570E41D7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5373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07F0E-1791-464D-BDBD-B9EB620C6CB2}" type="datetimeFigureOut">
              <a:rPr lang="zh-TW" altLang="en-US" smtClean="0"/>
              <a:t>2019/6/5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7B1BD-6867-4500-8988-6B570E41D7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9656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396358" y="1475798"/>
            <a:ext cx="4036457" cy="2349085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86987" y="1475798"/>
            <a:ext cx="11875373" cy="2349085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07F0E-1791-464D-BDBD-B9EB620C6CB2}" type="datetimeFigureOut">
              <a:rPr lang="zh-TW" altLang="en-US" smtClean="0"/>
              <a:t>2019/6/5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7B1BD-6867-4500-8988-6B570E41D7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3316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07F0E-1791-464D-BDBD-B9EB620C6CB2}" type="datetimeFigureOut">
              <a:rPr lang="zh-TW" altLang="en-US" smtClean="0"/>
              <a:t>2019/6/5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7B1BD-6867-4500-8988-6B570E41D7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8243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7237" y="6910593"/>
            <a:ext cx="16145828" cy="11530473"/>
          </a:xfrm>
        </p:spPr>
        <p:txBody>
          <a:bodyPr anchor="b"/>
          <a:lstStyle>
            <a:lvl1pPr>
              <a:defRPr sz="12283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7237" y="18550148"/>
            <a:ext cx="16145828" cy="6063603"/>
          </a:xfrm>
        </p:spPr>
        <p:txBody>
          <a:bodyPr/>
          <a:lstStyle>
            <a:lvl1pPr marL="0" indent="0">
              <a:buNone/>
              <a:defRPr sz="4913">
                <a:solidFill>
                  <a:schemeClr val="tx1"/>
                </a:solidFill>
              </a:defRPr>
            </a:lvl1pPr>
            <a:lvl2pPr marL="935980" indent="0">
              <a:buNone/>
              <a:defRPr sz="4094">
                <a:solidFill>
                  <a:schemeClr val="tx1">
                    <a:tint val="75000"/>
                  </a:schemeClr>
                </a:solidFill>
              </a:defRPr>
            </a:lvl2pPr>
            <a:lvl3pPr marL="1871960" indent="0">
              <a:buNone/>
              <a:defRPr sz="3685">
                <a:solidFill>
                  <a:schemeClr val="tx1">
                    <a:tint val="75000"/>
                  </a:schemeClr>
                </a:solidFill>
              </a:defRPr>
            </a:lvl3pPr>
            <a:lvl4pPr marL="2807940" indent="0">
              <a:buNone/>
              <a:defRPr sz="3276">
                <a:solidFill>
                  <a:schemeClr val="tx1">
                    <a:tint val="75000"/>
                  </a:schemeClr>
                </a:solidFill>
              </a:defRPr>
            </a:lvl4pPr>
            <a:lvl5pPr marL="3743919" indent="0">
              <a:buNone/>
              <a:defRPr sz="3276">
                <a:solidFill>
                  <a:schemeClr val="tx1">
                    <a:tint val="75000"/>
                  </a:schemeClr>
                </a:solidFill>
              </a:defRPr>
            </a:lvl5pPr>
            <a:lvl6pPr marL="4679899" indent="0">
              <a:buNone/>
              <a:defRPr sz="3276">
                <a:solidFill>
                  <a:schemeClr val="tx1">
                    <a:tint val="75000"/>
                  </a:schemeClr>
                </a:solidFill>
              </a:defRPr>
            </a:lvl6pPr>
            <a:lvl7pPr marL="5615879" indent="0">
              <a:buNone/>
              <a:defRPr sz="3276">
                <a:solidFill>
                  <a:schemeClr val="tx1">
                    <a:tint val="75000"/>
                  </a:schemeClr>
                </a:solidFill>
              </a:defRPr>
            </a:lvl7pPr>
            <a:lvl8pPr marL="6551859" indent="0">
              <a:buNone/>
              <a:defRPr sz="3276">
                <a:solidFill>
                  <a:schemeClr val="tx1">
                    <a:tint val="75000"/>
                  </a:schemeClr>
                </a:solidFill>
              </a:defRPr>
            </a:lvl8pPr>
            <a:lvl9pPr marL="7487839" indent="0">
              <a:buNone/>
              <a:defRPr sz="32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07F0E-1791-464D-BDBD-B9EB620C6CB2}" type="datetimeFigureOut">
              <a:rPr lang="zh-TW" altLang="en-US" smtClean="0"/>
              <a:t>2019/6/5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7B1BD-6867-4500-8988-6B570E41D7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7215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86986" y="7378991"/>
            <a:ext cx="7955915" cy="17587665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76899" y="7378991"/>
            <a:ext cx="7955915" cy="17587665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07F0E-1791-464D-BDBD-B9EB620C6CB2}" type="datetimeFigureOut">
              <a:rPr lang="zh-TW" altLang="en-US" smtClean="0"/>
              <a:t>2019/6/5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7B1BD-6867-4500-8988-6B570E41D7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0631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9424" y="1475804"/>
            <a:ext cx="16145828" cy="5357791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9426" y="6795090"/>
            <a:ext cx="7919352" cy="3330168"/>
          </a:xfrm>
        </p:spPr>
        <p:txBody>
          <a:bodyPr anchor="b"/>
          <a:lstStyle>
            <a:lvl1pPr marL="0" indent="0">
              <a:buNone/>
              <a:defRPr sz="4913" b="1"/>
            </a:lvl1pPr>
            <a:lvl2pPr marL="935980" indent="0">
              <a:buNone/>
              <a:defRPr sz="4094" b="1"/>
            </a:lvl2pPr>
            <a:lvl3pPr marL="1871960" indent="0">
              <a:buNone/>
              <a:defRPr sz="3685" b="1"/>
            </a:lvl3pPr>
            <a:lvl4pPr marL="2807940" indent="0">
              <a:buNone/>
              <a:defRPr sz="3276" b="1"/>
            </a:lvl4pPr>
            <a:lvl5pPr marL="3743919" indent="0">
              <a:buNone/>
              <a:defRPr sz="3276" b="1"/>
            </a:lvl5pPr>
            <a:lvl6pPr marL="4679899" indent="0">
              <a:buNone/>
              <a:defRPr sz="3276" b="1"/>
            </a:lvl6pPr>
            <a:lvl7pPr marL="5615879" indent="0">
              <a:buNone/>
              <a:defRPr sz="3276" b="1"/>
            </a:lvl7pPr>
            <a:lvl8pPr marL="6551859" indent="0">
              <a:buNone/>
              <a:defRPr sz="3276" b="1"/>
            </a:lvl8pPr>
            <a:lvl9pPr marL="7487839" indent="0">
              <a:buNone/>
              <a:defRPr sz="3276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9426" y="10125258"/>
            <a:ext cx="7919352" cy="1489273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476900" y="6795090"/>
            <a:ext cx="7958353" cy="3330168"/>
          </a:xfrm>
        </p:spPr>
        <p:txBody>
          <a:bodyPr anchor="b"/>
          <a:lstStyle>
            <a:lvl1pPr marL="0" indent="0">
              <a:buNone/>
              <a:defRPr sz="4913" b="1"/>
            </a:lvl1pPr>
            <a:lvl2pPr marL="935980" indent="0">
              <a:buNone/>
              <a:defRPr sz="4094" b="1"/>
            </a:lvl2pPr>
            <a:lvl3pPr marL="1871960" indent="0">
              <a:buNone/>
              <a:defRPr sz="3685" b="1"/>
            </a:lvl3pPr>
            <a:lvl4pPr marL="2807940" indent="0">
              <a:buNone/>
              <a:defRPr sz="3276" b="1"/>
            </a:lvl4pPr>
            <a:lvl5pPr marL="3743919" indent="0">
              <a:buNone/>
              <a:defRPr sz="3276" b="1"/>
            </a:lvl5pPr>
            <a:lvl6pPr marL="4679899" indent="0">
              <a:buNone/>
              <a:defRPr sz="3276" b="1"/>
            </a:lvl6pPr>
            <a:lvl7pPr marL="5615879" indent="0">
              <a:buNone/>
              <a:defRPr sz="3276" b="1"/>
            </a:lvl7pPr>
            <a:lvl8pPr marL="6551859" indent="0">
              <a:buNone/>
              <a:defRPr sz="3276" b="1"/>
            </a:lvl8pPr>
            <a:lvl9pPr marL="7487839" indent="0">
              <a:buNone/>
              <a:defRPr sz="3276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476900" y="10125258"/>
            <a:ext cx="7958353" cy="1489273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07F0E-1791-464D-BDBD-B9EB620C6CB2}" type="datetimeFigureOut">
              <a:rPr lang="zh-TW" altLang="en-US" smtClean="0"/>
              <a:t>2019/6/5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7B1BD-6867-4500-8988-6B570E41D7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8868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07F0E-1791-464D-BDBD-B9EB620C6CB2}" type="datetimeFigureOut">
              <a:rPr lang="zh-TW" altLang="en-US" smtClean="0"/>
              <a:t>2019/6/5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7B1BD-6867-4500-8988-6B570E41D7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9911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07F0E-1791-464D-BDBD-B9EB620C6CB2}" type="datetimeFigureOut">
              <a:rPr lang="zh-TW" altLang="en-US" smtClean="0"/>
              <a:t>2019/6/5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7B1BD-6867-4500-8988-6B570E41D7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5067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9424" y="1847956"/>
            <a:ext cx="6037623" cy="6467846"/>
          </a:xfrm>
        </p:spPr>
        <p:txBody>
          <a:bodyPr anchor="b"/>
          <a:lstStyle>
            <a:lvl1pPr>
              <a:defRPr sz="655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58353" y="3991078"/>
            <a:ext cx="9476899" cy="19698696"/>
          </a:xfrm>
        </p:spPr>
        <p:txBody>
          <a:bodyPr/>
          <a:lstStyle>
            <a:lvl1pPr>
              <a:defRPr sz="6551"/>
            </a:lvl1pPr>
            <a:lvl2pPr>
              <a:defRPr sz="5732"/>
            </a:lvl2pPr>
            <a:lvl3pPr>
              <a:defRPr sz="4913"/>
            </a:lvl3pPr>
            <a:lvl4pPr>
              <a:defRPr sz="4094"/>
            </a:lvl4pPr>
            <a:lvl5pPr>
              <a:defRPr sz="4094"/>
            </a:lvl5pPr>
            <a:lvl6pPr>
              <a:defRPr sz="4094"/>
            </a:lvl6pPr>
            <a:lvl7pPr>
              <a:defRPr sz="4094"/>
            </a:lvl7pPr>
            <a:lvl8pPr>
              <a:defRPr sz="4094"/>
            </a:lvl8pPr>
            <a:lvl9pPr>
              <a:defRPr sz="4094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89424" y="8315801"/>
            <a:ext cx="6037623" cy="15406051"/>
          </a:xfrm>
        </p:spPr>
        <p:txBody>
          <a:bodyPr/>
          <a:lstStyle>
            <a:lvl1pPr marL="0" indent="0">
              <a:buNone/>
              <a:defRPr sz="3276"/>
            </a:lvl1pPr>
            <a:lvl2pPr marL="935980" indent="0">
              <a:buNone/>
              <a:defRPr sz="2866"/>
            </a:lvl2pPr>
            <a:lvl3pPr marL="1871960" indent="0">
              <a:buNone/>
              <a:defRPr sz="2457"/>
            </a:lvl3pPr>
            <a:lvl4pPr marL="2807940" indent="0">
              <a:buNone/>
              <a:defRPr sz="2047"/>
            </a:lvl4pPr>
            <a:lvl5pPr marL="3743919" indent="0">
              <a:buNone/>
              <a:defRPr sz="2047"/>
            </a:lvl5pPr>
            <a:lvl6pPr marL="4679899" indent="0">
              <a:buNone/>
              <a:defRPr sz="2047"/>
            </a:lvl6pPr>
            <a:lvl7pPr marL="5615879" indent="0">
              <a:buNone/>
              <a:defRPr sz="2047"/>
            </a:lvl7pPr>
            <a:lvl8pPr marL="6551859" indent="0">
              <a:buNone/>
              <a:defRPr sz="2047"/>
            </a:lvl8pPr>
            <a:lvl9pPr marL="7487839" indent="0">
              <a:buNone/>
              <a:defRPr sz="2047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07F0E-1791-464D-BDBD-B9EB620C6CB2}" type="datetimeFigureOut">
              <a:rPr lang="zh-TW" altLang="en-US" smtClean="0"/>
              <a:t>2019/6/5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7B1BD-6867-4500-8988-6B570E41D7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2879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9424" y="1847956"/>
            <a:ext cx="6037623" cy="6467846"/>
          </a:xfrm>
        </p:spPr>
        <p:txBody>
          <a:bodyPr anchor="b"/>
          <a:lstStyle>
            <a:lvl1pPr>
              <a:defRPr sz="655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958353" y="3991078"/>
            <a:ext cx="9476899" cy="19698696"/>
          </a:xfrm>
        </p:spPr>
        <p:txBody>
          <a:bodyPr anchor="t"/>
          <a:lstStyle>
            <a:lvl1pPr marL="0" indent="0">
              <a:buNone/>
              <a:defRPr sz="6551"/>
            </a:lvl1pPr>
            <a:lvl2pPr marL="935980" indent="0">
              <a:buNone/>
              <a:defRPr sz="5732"/>
            </a:lvl2pPr>
            <a:lvl3pPr marL="1871960" indent="0">
              <a:buNone/>
              <a:defRPr sz="4913"/>
            </a:lvl3pPr>
            <a:lvl4pPr marL="2807940" indent="0">
              <a:buNone/>
              <a:defRPr sz="4094"/>
            </a:lvl4pPr>
            <a:lvl5pPr marL="3743919" indent="0">
              <a:buNone/>
              <a:defRPr sz="4094"/>
            </a:lvl5pPr>
            <a:lvl6pPr marL="4679899" indent="0">
              <a:buNone/>
              <a:defRPr sz="4094"/>
            </a:lvl6pPr>
            <a:lvl7pPr marL="5615879" indent="0">
              <a:buNone/>
              <a:defRPr sz="4094"/>
            </a:lvl7pPr>
            <a:lvl8pPr marL="6551859" indent="0">
              <a:buNone/>
              <a:defRPr sz="4094"/>
            </a:lvl8pPr>
            <a:lvl9pPr marL="7487839" indent="0">
              <a:buNone/>
              <a:defRPr sz="4094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89424" y="8315801"/>
            <a:ext cx="6037623" cy="15406051"/>
          </a:xfrm>
        </p:spPr>
        <p:txBody>
          <a:bodyPr/>
          <a:lstStyle>
            <a:lvl1pPr marL="0" indent="0">
              <a:buNone/>
              <a:defRPr sz="3276"/>
            </a:lvl1pPr>
            <a:lvl2pPr marL="935980" indent="0">
              <a:buNone/>
              <a:defRPr sz="2866"/>
            </a:lvl2pPr>
            <a:lvl3pPr marL="1871960" indent="0">
              <a:buNone/>
              <a:defRPr sz="2457"/>
            </a:lvl3pPr>
            <a:lvl4pPr marL="2807940" indent="0">
              <a:buNone/>
              <a:defRPr sz="2047"/>
            </a:lvl4pPr>
            <a:lvl5pPr marL="3743919" indent="0">
              <a:buNone/>
              <a:defRPr sz="2047"/>
            </a:lvl5pPr>
            <a:lvl6pPr marL="4679899" indent="0">
              <a:buNone/>
              <a:defRPr sz="2047"/>
            </a:lvl6pPr>
            <a:lvl7pPr marL="5615879" indent="0">
              <a:buNone/>
              <a:defRPr sz="2047"/>
            </a:lvl7pPr>
            <a:lvl8pPr marL="6551859" indent="0">
              <a:buNone/>
              <a:defRPr sz="2047"/>
            </a:lvl8pPr>
            <a:lvl9pPr marL="7487839" indent="0">
              <a:buNone/>
              <a:defRPr sz="2047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07F0E-1791-464D-BDBD-B9EB620C6CB2}" type="datetimeFigureOut">
              <a:rPr lang="zh-TW" altLang="en-US" smtClean="0"/>
              <a:t>2019/6/5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7B1BD-6867-4500-8988-6B570E41D7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3648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86986" y="1475804"/>
            <a:ext cx="16145828" cy="53577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6986" y="7378991"/>
            <a:ext cx="16145828" cy="175876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86986" y="25691726"/>
            <a:ext cx="4211955" cy="14757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5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07F0E-1791-464D-BDBD-B9EB620C6CB2}" type="datetimeFigureOut">
              <a:rPr lang="zh-TW" altLang="en-US" smtClean="0"/>
              <a:t>2019/6/5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00934" y="25691726"/>
            <a:ext cx="6317933" cy="14757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5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220859" y="25691726"/>
            <a:ext cx="4211955" cy="14757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5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7B1BD-6867-4500-8988-6B570E41D7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5629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871960" rtl="0" eaLnBrk="1" latinLnBrk="0" hangingPunct="1">
        <a:lnSpc>
          <a:spcPct val="90000"/>
        </a:lnSpc>
        <a:spcBef>
          <a:spcPct val="0"/>
        </a:spcBef>
        <a:buNone/>
        <a:defRPr sz="900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7990" indent="-467990" algn="l" defTabSz="1871960" rtl="0" eaLnBrk="1" latinLnBrk="0" hangingPunct="1">
        <a:lnSpc>
          <a:spcPct val="90000"/>
        </a:lnSpc>
        <a:spcBef>
          <a:spcPts val="2047"/>
        </a:spcBef>
        <a:buFont typeface="Arial" panose="020B0604020202020204" pitchFamily="34" charset="0"/>
        <a:buChar char="•"/>
        <a:defRPr sz="5732" kern="1200">
          <a:solidFill>
            <a:schemeClr val="tx1"/>
          </a:solidFill>
          <a:latin typeface="+mn-lt"/>
          <a:ea typeface="+mn-ea"/>
          <a:cs typeface="+mn-cs"/>
        </a:defRPr>
      </a:lvl1pPr>
      <a:lvl2pPr marL="1403970" indent="-467990" algn="l" defTabSz="1871960" rtl="0" eaLnBrk="1" latinLnBrk="0" hangingPunct="1">
        <a:lnSpc>
          <a:spcPct val="90000"/>
        </a:lnSpc>
        <a:spcBef>
          <a:spcPts val="1024"/>
        </a:spcBef>
        <a:buFont typeface="Arial" panose="020B0604020202020204" pitchFamily="34" charset="0"/>
        <a:buChar char="•"/>
        <a:defRPr sz="4913" kern="1200">
          <a:solidFill>
            <a:schemeClr val="tx1"/>
          </a:solidFill>
          <a:latin typeface="+mn-lt"/>
          <a:ea typeface="+mn-ea"/>
          <a:cs typeface="+mn-cs"/>
        </a:defRPr>
      </a:lvl2pPr>
      <a:lvl3pPr marL="2339950" indent="-467990" algn="l" defTabSz="1871960" rtl="0" eaLnBrk="1" latinLnBrk="0" hangingPunct="1">
        <a:lnSpc>
          <a:spcPct val="90000"/>
        </a:lnSpc>
        <a:spcBef>
          <a:spcPts val="1024"/>
        </a:spcBef>
        <a:buFont typeface="Arial" panose="020B0604020202020204" pitchFamily="34" charset="0"/>
        <a:buChar char="•"/>
        <a:defRPr sz="4094" kern="1200">
          <a:solidFill>
            <a:schemeClr val="tx1"/>
          </a:solidFill>
          <a:latin typeface="+mn-lt"/>
          <a:ea typeface="+mn-ea"/>
          <a:cs typeface="+mn-cs"/>
        </a:defRPr>
      </a:lvl3pPr>
      <a:lvl4pPr marL="3275929" indent="-467990" algn="l" defTabSz="1871960" rtl="0" eaLnBrk="1" latinLnBrk="0" hangingPunct="1">
        <a:lnSpc>
          <a:spcPct val="90000"/>
        </a:lnSpc>
        <a:spcBef>
          <a:spcPts val="1024"/>
        </a:spcBef>
        <a:buFont typeface="Arial" panose="020B0604020202020204" pitchFamily="34" charset="0"/>
        <a:buChar char="•"/>
        <a:defRPr sz="3685" kern="1200">
          <a:solidFill>
            <a:schemeClr val="tx1"/>
          </a:solidFill>
          <a:latin typeface="+mn-lt"/>
          <a:ea typeface="+mn-ea"/>
          <a:cs typeface="+mn-cs"/>
        </a:defRPr>
      </a:lvl4pPr>
      <a:lvl5pPr marL="4211909" indent="-467990" algn="l" defTabSz="1871960" rtl="0" eaLnBrk="1" latinLnBrk="0" hangingPunct="1">
        <a:lnSpc>
          <a:spcPct val="90000"/>
        </a:lnSpc>
        <a:spcBef>
          <a:spcPts val="1024"/>
        </a:spcBef>
        <a:buFont typeface="Arial" panose="020B0604020202020204" pitchFamily="34" charset="0"/>
        <a:buChar char="•"/>
        <a:defRPr sz="3685" kern="1200">
          <a:solidFill>
            <a:schemeClr val="tx1"/>
          </a:solidFill>
          <a:latin typeface="+mn-lt"/>
          <a:ea typeface="+mn-ea"/>
          <a:cs typeface="+mn-cs"/>
        </a:defRPr>
      </a:lvl5pPr>
      <a:lvl6pPr marL="5147889" indent="-467990" algn="l" defTabSz="1871960" rtl="0" eaLnBrk="1" latinLnBrk="0" hangingPunct="1">
        <a:lnSpc>
          <a:spcPct val="90000"/>
        </a:lnSpc>
        <a:spcBef>
          <a:spcPts val="1024"/>
        </a:spcBef>
        <a:buFont typeface="Arial" panose="020B0604020202020204" pitchFamily="34" charset="0"/>
        <a:buChar char="•"/>
        <a:defRPr sz="3685" kern="1200">
          <a:solidFill>
            <a:schemeClr val="tx1"/>
          </a:solidFill>
          <a:latin typeface="+mn-lt"/>
          <a:ea typeface="+mn-ea"/>
          <a:cs typeface="+mn-cs"/>
        </a:defRPr>
      </a:lvl6pPr>
      <a:lvl7pPr marL="6083869" indent="-467990" algn="l" defTabSz="1871960" rtl="0" eaLnBrk="1" latinLnBrk="0" hangingPunct="1">
        <a:lnSpc>
          <a:spcPct val="90000"/>
        </a:lnSpc>
        <a:spcBef>
          <a:spcPts val="1024"/>
        </a:spcBef>
        <a:buFont typeface="Arial" panose="020B0604020202020204" pitchFamily="34" charset="0"/>
        <a:buChar char="•"/>
        <a:defRPr sz="3685" kern="1200">
          <a:solidFill>
            <a:schemeClr val="tx1"/>
          </a:solidFill>
          <a:latin typeface="+mn-lt"/>
          <a:ea typeface="+mn-ea"/>
          <a:cs typeface="+mn-cs"/>
        </a:defRPr>
      </a:lvl7pPr>
      <a:lvl8pPr marL="7019849" indent="-467990" algn="l" defTabSz="1871960" rtl="0" eaLnBrk="1" latinLnBrk="0" hangingPunct="1">
        <a:lnSpc>
          <a:spcPct val="90000"/>
        </a:lnSpc>
        <a:spcBef>
          <a:spcPts val="1024"/>
        </a:spcBef>
        <a:buFont typeface="Arial" panose="020B0604020202020204" pitchFamily="34" charset="0"/>
        <a:buChar char="•"/>
        <a:defRPr sz="3685" kern="1200">
          <a:solidFill>
            <a:schemeClr val="tx1"/>
          </a:solidFill>
          <a:latin typeface="+mn-lt"/>
          <a:ea typeface="+mn-ea"/>
          <a:cs typeface="+mn-cs"/>
        </a:defRPr>
      </a:lvl8pPr>
      <a:lvl9pPr marL="7955829" indent="-467990" algn="l" defTabSz="1871960" rtl="0" eaLnBrk="1" latinLnBrk="0" hangingPunct="1">
        <a:lnSpc>
          <a:spcPct val="90000"/>
        </a:lnSpc>
        <a:spcBef>
          <a:spcPts val="1024"/>
        </a:spcBef>
        <a:buFont typeface="Arial" panose="020B0604020202020204" pitchFamily="34" charset="0"/>
        <a:buChar char="•"/>
        <a:defRPr sz="36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71960" rtl="0" eaLnBrk="1" latinLnBrk="0" hangingPunct="1">
        <a:defRPr sz="3685" kern="1200">
          <a:solidFill>
            <a:schemeClr val="tx1"/>
          </a:solidFill>
          <a:latin typeface="+mn-lt"/>
          <a:ea typeface="+mn-ea"/>
          <a:cs typeface="+mn-cs"/>
        </a:defRPr>
      </a:lvl1pPr>
      <a:lvl2pPr marL="935980" algn="l" defTabSz="1871960" rtl="0" eaLnBrk="1" latinLnBrk="0" hangingPunct="1">
        <a:defRPr sz="3685" kern="1200">
          <a:solidFill>
            <a:schemeClr val="tx1"/>
          </a:solidFill>
          <a:latin typeface="+mn-lt"/>
          <a:ea typeface="+mn-ea"/>
          <a:cs typeface="+mn-cs"/>
        </a:defRPr>
      </a:lvl2pPr>
      <a:lvl3pPr marL="1871960" algn="l" defTabSz="1871960" rtl="0" eaLnBrk="1" latinLnBrk="0" hangingPunct="1">
        <a:defRPr sz="3685" kern="1200">
          <a:solidFill>
            <a:schemeClr val="tx1"/>
          </a:solidFill>
          <a:latin typeface="+mn-lt"/>
          <a:ea typeface="+mn-ea"/>
          <a:cs typeface="+mn-cs"/>
        </a:defRPr>
      </a:lvl3pPr>
      <a:lvl4pPr marL="2807940" algn="l" defTabSz="1871960" rtl="0" eaLnBrk="1" latinLnBrk="0" hangingPunct="1">
        <a:defRPr sz="3685" kern="1200">
          <a:solidFill>
            <a:schemeClr val="tx1"/>
          </a:solidFill>
          <a:latin typeface="+mn-lt"/>
          <a:ea typeface="+mn-ea"/>
          <a:cs typeface="+mn-cs"/>
        </a:defRPr>
      </a:lvl4pPr>
      <a:lvl5pPr marL="3743919" algn="l" defTabSz="1871960" rtl="0" eaLnBrk="1" latinLnBrk="0" hangingPunct="1">
        <a:defRPr sz="3685" kern="1200">
          <a:solidFill>
            <a:schemeClr val="tx1"/>
          </a:solidFill>
          <a:latin typeface="+mn-lt"/>
          <a:ea typeface="+mn-ea"/>
          <a:cs typeface="+mn-cs"/>
        </a:defRPr>
      </a:lvl5pPr>
      <a:lvl6pPr marL="4679899" algn="l" defTabSz="1871960" rtl="0" eaLnBrk="1" latinLnBrk="0" hangingPunct="1">
        <a:defRPr sz="3685" kern="1200">
          <a:solidFill>
            <a:schemeClr val="tx1"/>
          </a:solidFill>
          <a:latin typeface="+mn-lt"/>
          <a:ea typeface="+mn-ea"/>
          <a:cs typeface="+mn-cs"/>
        </a:defRPr>
      </a:lvl6pPr>
      <a:lvl7pPr marL="5615879" algn="l" defTabSz="1871960" rtl="0" eaLnBrk="1" latinLnBrk="0" hangingPunct="1">
        <a:defRPr sz="3685" kern="1200">
          <a:solidFill>
            <a:schemeClr val="tx1"/>
          </a:solidFill>
          <a:latin typeface="+mn-lt"/>
          <a:ea typeface="+mn-ea"/>
          <a:cs typeface="+mn-cs"/>
        </a:defRPr>
      </a:lvl7pPr>
      <a:lvl8pPr marL="6551859" algn="l" defTabSz="1871960" rtl="0" eaLnBrk="1" latinLnBrk="0" hangingPunct="1">
        <a:defRPr sz="3685" kern="1200">
          <a:solidFill>
            <a:schemeClr val="tx1"/>
          </a:solidFill>
          <a:latin typeface="+mn-lt"/>
          <a:ea typeface="+mn-ea"/>
          <a:cs typeface="+mn-cs"/>
        </a:defRPr>
      </a:lvl8pPr>
      <a:lvl9pPr marL="7487839" algn="l" defTabSz="1871960" rtl="0" eaLnBrk="1" latinLnBrk="0" hangingPunct="1">
        <a:defRPr sz="36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6316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自訂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SLPS Teacher</dc:creator>
  <cp:lastModifiedBy>SLPS Teacher</cp:lastModifiedBy>
  <cp:revision>1</cp:revision>
  <dcterms:created xsi:type="dcterms:W3CDTF">2019-06-05T03:45:45Z</dcterms:created>
  <dcterms:modified xsi:type="dcterms:W3CDTF">2019-06-05T03:46:55Z</dcterms:modified>
</cp:coreProperties>
</file>